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Rubik Light"/>
      <p:regular r:id="rId13"/>
      <p:bold r:id="rId14"/>
      <p:italic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Rubi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ubik-italic.fntdata"/><Relationship Id="rId30" Type="http://schemas.openxmlformats.org/officeDocument/2006/relationships/font" Target="fonts/Rubik-bold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32" Type="http://schemas.openxmlformats.org/officeDocument/2006/relationships/font" Target="fonts/Rubik-boldItalic.fntdata"/><Relationship Id="rId13" Type="http://schemas.openxmlformats.org/officeDocument/2006/relationships/font" Target="fonts/RubikLight-regular.fntdata"/><Relationship Id="rId12" Type="http://schemas.openxmlformats.org/officeDocument/2006/relationships/font" Target="fonts/Roboto-boldItalic.fntdata"/><Relationship Id="rId15" Type="http://schemas.openxmlformats.org/officeDocument/2006/relationships/font" Target="fonts/RubikLight-italic.fntdata"/><Relationship Id="rId14" Type="http://schemas.openxmlformats.org/officeDocument/2006/relationships/font" Target="fonts/RubikLight-bold.fntdata"/><Relationship Id="rId17" Type="http://schemas.openxmlformats.org/officeDocument/2006/relationships/font" Target="fonts/Poppins-regular.fntdata"/><Relationship Id="rId16" Type="http://schemas.openxmlformats.org/officeDocument/2006/relationships/font" Target="fonts/RubikLight-boldItalic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51a348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8651a348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651a3488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651a3488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651a3488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651a3488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9875" y="3576150"/>
            <a:ext cx="19833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#TheBigFixUp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@thebigfixup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@FictioneersLtd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859225" y="4657425"/>
            <a:ext cx="4311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</a:t>
            </a:r>
            <a:r>
              <a:rPr lang="en-GB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thebigfixup</a:t>
            </a:r>
            <a:r>
              <a:rPr lang="en-GB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.co.uk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3F3F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00" y="3288301"/>
            <a:ext cx="1707374" cy="3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486875"/>
            <a:ext cx="24607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741000" y="347400"/>
            <a:ext cx="49074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Helping Wallace with his jobs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766250" y="705950"/>
            <a:ext cx="3765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Engaging through jobs - basic, story, taking part and rewards</a:t>
            </a:r>
            <a:endParaRPr sz="900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665411" y="4592107"/>
            <a:ext cx="1668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Clean Grubb’s Pie Van!</a:t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60000" y="4592107"/>
            <a:ext cx="1668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Malfunctioning Techno Trousers!</a:t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993573" y="4592107"/>
            <a:ext cx="1668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Repair The Rocket!</a:t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392625" y="4902900"/>
            <a:ext cx="2826600" cy="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  examples of the 19 AR Emergency Jobs that will be available</a:t>
            </a:r>
            <a:endParaRPr sz="6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5541986" y="4592107"/>
            <a:ext cx="1668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Neighborhood Litter Duty!</a:t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7285061" y="4592107"/>
            <a:ext cx="16689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Pigeons In Your Neighborhood!</a:t>
            </a:r>
            <a:endParaRPr b="1" sz="5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991" y="0"/>
            <a:ext cx="70555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